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1BCCB-97DD-49A0-BE78-F8A1636CB6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6986BD-F51C-43A1-A2C2-D5CF4D3442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CA4D4F-551F-4B55-9779-9CADD335A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873B4-36A6-46D7-BE2F-D460E95DEA06}" type="datetimeFigureOut">
              <a:rPr lang="en-US" smtClean="0"/>
              <a:t>19-May-20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01CD76-DB35-456C-A266-FFAC44C053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899C63-6FE0-4F69-98EF-5B89E4EF2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F786D-AA33-4F1C-99C3-9E85241B47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139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F216F-2BCF-4E00-B55C-F77723E01B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0BF9E7-A42F-43D4-9417-7B9A2E3262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1AEC69-32B3-4F58-8B89-1F07A5E0CB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873B4-36A6-46D7-BE2F-D460E95DEA06}" type="datetimeFigureOut">
              <a:rPr lang="en-US" smtClean="0"/>
              <a:t>19-May-20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B6AD51-8099-4345-8C00-5B30B45D24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30FEC-44C0-4EBE-A9A3-82F49DDF8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F786D-AA33-4F1C-99C3-9E85241B47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20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715A553-A50B-4DFC-B874-715D150B2D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B10C20-976C-40BD-A751-C521E007D6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F283BE-CCB0-4FC6-B241-B069FFA82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873B4-36A6-46D7-BE2F-D460E95DEA06}" type="datetimeFigureOut">
              <a:rPr lang="en-US" smtClean="0"/>
              <a:t>19-May-20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8F7B15-D389-46D3-AB2B-1BDFE5A765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C5EBE8-4BB9-44C7-8E06-0154099B4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F786D-AA33-4F1C-99C3-9E85241B47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454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DA4297-DD38-43F1-BEF5-6BB0B2FFC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FD1EEB-617E-47F5-BC30-985C5C3109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95F8A7-72DA-4362-9943-3C089699BA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873B4-36A6-46D7-BE2F-D460E95DEA06}" type="datetimeFigureOut">
              <a:rPr lang="en-US" smtClean="0"/>
              <a:t>19-May-20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4BA397-1931-43F5-91C2-4BAA72564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CE00C4-411A-4C3E-9B69-E6B1164A5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F786D-AA33-4F1C-99C3-9E85241B47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0907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304A3-ED3F-49D8-A368-50BB441AD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DE6DA4-A0F0-4D3E-B039-AC6A04D5D3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15C99B-F97B-4228-8347-9EBAE37F4D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873B4-36A6-46D7-BE2F-D460E95DEA06}" type="datetimeFigureOut">
              <a:rPr lang="en-US" smtClean="0"/>
              <a:t>19-May-20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84239F-7285-420F-AE43-DC14626C4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22DBAD-CE38-4306-9672-83D0673D3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F786D-AA33-4F1C-99C3-9E85241B47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5300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3C7BB5-74CD-45DD-9C3D-A3B5B03DB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F887C1-C2B7-43C6-BEB4-1E832978A2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D1BFFA-F2E3-4ED2-AD79-759BFFEAE5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C94712-92E8-408B-85B1-CAB0203E3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873B4-36A6-46D7-BE2F-D460E95DEA06}" type="datetimeFigureOut">
              <a:rPr lang="en-US" smtClean="0"/>
              <a:t>19-May-20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995AC5-819A-4D9D-A5E4-C4D55CC62A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162DE1-AD2C-40BF-B7F5-C6D684FFA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F786D-AA33-4F1C-99C3-9E85241B47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5733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AEF225-4018-4053-9EF9-F6FF6DE38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426381-6050-4240-9C45-0095F3E489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73C5C4-CDDF-48C0-99B1-DB7D1F6A16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B2087C-1C15-46D5-8CC9-F601EF5398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A2A4399-2AC9-4F6B-864D-105140605E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792EC5-42C2-43CE-B4D1-53CCC0685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873B4-36A6-46D7-BE2F-D460E95DEA06}" type="datetimeFigureOut">
              <a:rPr lang="en-US" smtClean="0"/>
              <a:t>19-May-20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838E16-770C-4254-9C62-2420C2D02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9C33407-286C-4CAD-A7D0-9DDD0CF76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F786D-AA33-4F1C-99C3-9E85241B47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037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CD25A8-C677-4608-8F5A-DE99478B8F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675FA4-18F3-4C65-94BB-5896D17F1C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873B4-36A6-46D7-BE2F-D460E95DEA06}" type="datetimeFigureOut">
              <a:rPr lang="en-US" smtClean="0"/>
              <a:t>19-May-20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07DDAC-18BD-42F9-B624-0F651A95C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D39AE9-FB31-40A4-B573-F79A46EB3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F786D-AA33-4F1C-99C3-9E85241B47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0658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360AE34-FC2E-4914-93B0-352EC3DC6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873B4-36A6-46D7-BE2F-D460E95DEA06}" type="datetimeFigureOut">
              <a:rPr lang="en-US" smtClean="0"/>
              <a:t>19-May-20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38360CC-4C40-4F98-8640-6F183A978C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7751CE-FA98-4BC2-A9C6-920C3B24C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F786D-AA33-4F1C-99C3-9E85241B47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4950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FE49F-48DB-4264-A27F-FEE45475EC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43AFEA-4489-4FF3-AA71-503DAD7C4E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AF8642-9BA0-429F-9C63-B80B1FC697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A74702-2539-4CC5-8B7C-C4DBAF1CA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873B4-36A6-46D7-BE2F-D460E95DEA06}" type="datetimeFigureOut">
              <a:rPr lang="en-US" smtClean="0"/>
              <a:t>19-May-20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998272-27A7-4ECD-8E09-472F566584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404555-67B4-4577-B2F6-6290E66E4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F786D-AA33-4F1C-99C3-9E85241B47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3142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749DB-F057-4E4A-AFD9-767EBDD54A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246FD6E-A4B0-4318-B76F-D38EF4B5D9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1ECF2B-A54B-4A86-8D21-D0DF814EF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190516-023C-4683-91B5-482DB3F164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873B4-36A6-46D7-BE2F-D460E95DEA06}" type="datetimeFigureOut">
              <a:rPr lang="en-US" smtClean="0"/>
              <a:t>19-May-20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7955EE-93C9-4B4F-98C6-884CAF7D0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7A8AEC-7BB4-4287-B314-CF6154402E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F786D-AA33-4F1C-99C3-9E85241B47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55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261E0BA-4DB6-479B-904F-234C13B42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6CAC1B-45ED-4756-AA11-112A3D7F29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F4F995-7976-4820-989B-175036491C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8873B4-36A6-46D7-BE2F-D460E95DEA06}" type="datetimeFigureOut">
              <a:rPr lang="en-US" smtClean="0"/>
              <a:t>19-May-20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2F358E-3005-46A7-8FB6-50353655AF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A1A580-8D0E-48A6-A53A-CC3F5D0F9B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BF786D-AA33-4F1C-99C3-9E85241B47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116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57F28-C7D7-4CEE-9B2B-0D1203DE152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6396CE-49A5-4370-891D-AE6E70E3D4D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684DDEA4-7B04-494E-8652-AD194B4F565E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5356" end="15616.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513" y="0"/>
            <a:ext cx="121189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751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859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vaseef ek</dc:creator>
  <cp:lastModifiedBy>vaseef ek</cp:lastModifiedBy>
  <cp:revision>2</cp:revision>
  <dcterms:created xsi:type="dcterms:W3CDTF">2020-05-19T20:59:10Z</dcterms:created>
  <dcterms:modified xsi:type="dcterms:W3CDTF">2020-05-19T21:16:04Z</dcterms:modified>
</cp:coreProperties>
</file>

<file path=docProps/thumbnail.jpeg>
</file>